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7FD"/>
    <a:srgbClr val="22F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8F3F5-E4A0-42BF-8FE3-05675691E360}" v="11" dt="2022-10-04T17:29:26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5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Rožánek" userId="a840d57ebfa8e2e3" providerId="LiveId" clId="{E868F3F5-E4A0-42BF-8FE3-05675691E360}"/>
    <pc:docChg chg="undo custSel addSld modSld">
      <pc:chgData name="Filip Rožánek" userId="a840d57ebfa8e2e3" providerId="LiveId" clId="{E868F3F5-E4A0-42BF-8FE3-05675691E360}" dt="2022-10-04T17:27:01.134" v="2702" actId="20577"/>
      <pc:docMkLst>
        <pc:docMk/>
      </pc:docMkLst>
      <pc:sldChg chg="modSp mod">
        <pc:chgData name="Filip Rožánek" userId="a840d57ebfa8e2e3" providerId="LiveId" clId="{E868F3F5-E4A0-42BF-8FE3-05675691E360}" dt="2022-10-04T17:27:01.134" v="2702" actId="20577"/>
        <pc:sldMkLst>
          <pc:docMk/>
          <pc:sldMk cId="1745499067" sldId="256"/>
        </pc:sldMkLst>
        <pc:spChg chg="mod">
          <ac:chgData name="Filip Rožánek" userId="a840d57ebfa8e2e3" providerId="LiveId" clId="{E868F3F5-E4A0-42BF-8FE3-05675691E360}" dt="2022-10-04T17:27:01.134" v="2702" actId="20577"/>
          <ac:spMkLst>
            <pc:docMk/>
            <pc:sldMk cId="1745499067" sldId="256"/>
            <ac:spMk id="2" creationId="{FBA3F96E-AD48-D38E-C57E-FD5D04918AFA}"/>
          </ac:spMkLst>
        </pc:spChg>
        <pc:spChg chg="mod">
          <ac:chgData name="Filip Rožánek" userId="a840d57ebfa8e2e3" providerId="LiveId" clId="{E868F3F5-E4A0-42BF-8FE3-05675691E360}" dt="2022-10-03T14:57:21.802" v="30" actId="2711"/>
          <ac:spMkLst>
            <pc:docMk/>
            <pc:sldMk cId="1745499067" sldId="256"/>
            <ac:spMk id="3" creationId="{352906B4-2827-0CDB-83A9-252FCDF1BF97}"/>
          </ac:spMkLst>
        </pc:spChg>
      </pc:sldChg>
      <pc:sldChg chg="addSp delSp modSp mod setBg">
        <pc:chgData name="Filip Rožánek" userId="a840d57ebfa8e2e3" providerId="LiveId" clId="{E868F3F5-E4A0-42BF-8FE3-05675691E360}" dt="2022-10-03T15:02:57.317" v="203" actId="207"/>
        <pc:sldMkLst>
          <pc:docMk/>
          <pc:sldMk cId="3265948616" sldId="257"/>
        </pc:sldMkLst>
        <pc:spChg chg="mod ord">
          <ac:chgData name="Filip Rožánek" userId="a840d57ebfa8e2e3" providerId="LiveId" clId="{E868F3F5-E4A0-42BF-8FE3-05675691E360}" dt="2022-10-03T14:57:40.757" v="42" actId="27636"/>
          <ac:spMkLst>
            <pc:docMk/>
            <pc:sldMk cId="3265948616" sldId="257"/>
            <ac:spMk id="4" creationId="{76EB676D-E35F-B5E2-5C25-0BEC8D281774}"/>
          </ac:spMkLst>
        </pc:spChg>
        <pc:spChg chg="add del">
          <ac:chgData name="Filip Rožánek" userId="a840d57ebfa8e2e3" providerId="LiveId" clId="{E868F3F5-E4A0-42BF-8FE3-05675691E360}" dt="2022-10-03T14:52:53.274" v="3" actId="26606"/>
          <ac:spMkLst>
            <pc:docMk/>
            <pc:sldMk cId="3265948616" sldId="257"/>
            <ac:spMk id="6" creationId="{CD1B0AE2-FA95-09F5-5CCA-BAB76988FBCE}"/>
          </ac:spMkLst>
        </pc:spChg>
        <pc:spChg chg="add mod">
          <ac:chgData name="Filip Rožánek" userId="a840d57ebfa8e2e3" providerId="LiveId" clId="{E868F3F5-E4A0-42BF-8FE3-05675691E360}" dt="2022-10-03T15:02:01.763" v="184" actId="1076"/>
          <ac:spMkLst>
            <pc:docMk/>
            <pc:sldMk cId="3265948616" sldId="257"/>
            <ac:spMk id="11" creationId="{08376A66-88F9-CAC0-ED4C-C9B259307B54}"/>
          </ac:spMkLst>
        </pc:spChg>
        <pc:spChg chg="add mod">
          <ac:chgData name="Filip Rožánek" userId="a840d57ebfa8e2e3" providerId="LiveId" clId="{E868F3F5-E4A0-42BF-8FE3-05675691E360}" dt="2022-10-03T15:02:27.041" v="196" actId="113"/>
          <ac:spMkLst>
            <pc:docMk/>
            <pc:sldMk cId="3265948616" sldId="257"/>
            <ac:spMk id="12" creationId="{98CBBE6B-B8A2-7D32-F4E8-79849AC84EA8}"/>
          </ac:spMkLst>
        </pc:spChg>
        <pc:spChg chg="add mod">
          <ac:chgData name="Filip Rožánek" userId="a840d57ebfa8e2e3" providerId="LiveId" clId="{E868F3F5-E4A0-42BF-8FE3-05675691E360}" dt="2022-10-03T15:02:57.317" v="203" actId="207"/>
          <ac:spMkLst>
            <pc:docMk/>
            <pc:sldMk cId="3265948616" sldId="257"/>
            <ac:spMk id="13" creationId="{9A63EEB7-0453-38E1-A181-D5554CC584D6}"/>
          </ac:spMkLst>
        </pc:spChg>
        <pc:spChg chg="add mod">
          <ac:chgData name="Filip Rožánek" userId="a840d57ebfa8e2e3" providerId="LiveId" clId="{E868F3F5-E4A0-42BF-8FE3-05675691E360}" dt="2022-10-03T15:02:43.595" v="202" actId="20577"/>
          <ac:spMkLst>
            <pc:docMk/>
            <pc:sldMk cId="3265948616" sldId="257"/>
            <ac:spMk id="14" creationId="{27640656-65AD-1032-4097-C515EEC03D32}"/>
          </ac:spMkLst>
        </pc:spChg>
        <pc:spChg chg="add del">
          <ac:chgData name="Filip Rožánek" userId="a840d57ebfa8e2e3" providerId="LiveId" clId="{E868F3F5-E4A0-42BF-8FE3-05675691E360}" dt="2022-10-03T14:52:53.211" v="2" actId="26606"/>
          <ac:spMkLst>
            <pc:docMk/>
            <pc:sldMk cId="3265948616" sldId="257"/>
            <ac:spMk id="23" creationId="{B6D694DB-A3FC-4F14-A225-17BEBA4416DA}"/>
          </ac:spMkLst>
        </pc:spChg>
        <pc:spChg chg="add del">
          <ac:chgData name="Filip Rožánek" userId="a840d57ebfa8e2e3" providerId="LiveId" clId="{E868F3F5-E4A0-42BF-8FE3-05675691E360}" dt="2022-10-03T14:52:53.211" v="2" actId="26606"/>
          <ac:spMkLst>
            <pc:docMk/>
            <pc:sldMk cId="3265948616" sldId="257"/>
            <ac:spMk id="25" creationId="{6233B4D5-2565-4CC0-A9B1-C9EA9E9DE306}"/>
          </ac:spMkLst>
        </pc:spChg>
        <pc:spChg chg="add">
          <ac:chgData name="Filip Rožánek" userId="a840d57ebfa8e2e3" providerId="LiveId" clId="{E868F3F5-E4A0-42BF-8FE3-05675691E360}" dt="2022-10-03T14:52:53.274" v="3" actId="26606"/>
          <ac:spMkLst>
            <pc:docMk/>
            <pc:sldMk cId="3265948616" sldId="257"/>
            <ac:spMk id="31" creationId="{92B0CFF1-78D7-4A83-A95E-71F9E3831622}"/>
          </ac:spMkLst>
        </pc:spChg>
        <pc:spChg chg="add mod">
          <ac:chgData name="Filip Rožánek" userId="a840d57ebfa8e2e3" providerId="LiveId" clId="{E868F3F5-E4A0-42BF-8FE3-05675691E360}" dt="2022-10-03T15:00:46.956" v="177" actId="20577"/>
          <ac:spMkLst>
            <pc:docMk/>
            <pc:sldMk cId="3265948616" sldId="257"/>
            <ac:spMk id="32" creationId="{CD1B0AE2-FA95-09F5-5CCA-BAB76988FBCE}"/>
          </ac:spMkLst>
        </pc:spChg>
        <pc:picChg chg="add mod">
          <ac:chgData name="Filip Rožánek" userId="a840d57ebfa8e2e3" providerId="LiveId" clId="{E868F3F5-E4A0-42BF-8FE3-05675691E360}" dt="2022-10-03T14:52:53.274" v="3" actId="26606"/>
          <ac:picMkLst>
            <pc:docMk/>
            <pc:sldMk cId="3265948616" sldId="257"/>
            <ac:picMk id="10" creationId="{56D752F5-4C32-B011-DAFE-470798A070B6}"/>
          </ac:picMkLst>
        </pc:picChg>
        <pc:cxnChg chg="add del">
          <ac:chgData name="Filip Rožánek" userId="a840d57ebfa8e2e3" providerId="LiveId" clId="{E868F3F5-E4A0-42BF-8FE3-05675691E360}" dt="2022-10-03T14:52:53.211" v="2" actId="26606"/>
          <ac:cxnSpMkLst>
            <pc:docMk/>
            <pc:sldMk cId="3265948616" sldId="257"/>
            <ac:cxnSpMk id="15" creationId="{108D74AC-B125-4E11-BA53-E9E383966DF8}"/>
          </ac:cxnSpMkLst>
        </pc:cxnChg>
        <pc:cxnChg chg="add del">
          <ac:chgData name="Filip Rožánek" userId="a840d57ebfa8e2e3" providerId="LiveId" clId="{E868F3F5-E4A0-42BF-8FE3-05675691E360}" dt="2022-10-03T14:52:53.211" v="2" actId="26606"/>
          <ac:cxnSpMkLst>
            <pc:docMk/>
            <pc:sldMk cId="3265948616" sldId="257"/>
            <ac:cxnSpMk id="17" creationId="{9DC76EBE-FB9D-4054-B5D8-19E3EAFE40B2}"/>
          </ac:cxnSpMkLst>
        </pc:cxnChg>
        <pc:cxnChg chg="add del">
          <ac:chgData name="Filip Rožánek" userId="a840d57ebfa8e2e3" providerId="LiveId" clId="{E868F3F5-E4A0-42BF-8FE3-05675691E360}" dt="2022-10-03T14:52:53.211" v="2" actId="26606"/>
          <ac:cxnSpMkLst>
            <pc:docMk/>
            <pc:sldMk cId="3265948616" sldId="257"/>
            <ac:cxnSpMk id="19" creationId="{E48FA233-30DB-4D0A-BF51-78D03F79F247}"/>
          </ac:cxnSpMkLst>
        </pc:cxnChg>
        <pc:cxnChg chg="add del">
          <ac:chgData name="Filip Rožánek" userId="a840d57ebfa8e2e3" providerId="LiveId" clId="{E868F3F5-E4A0-42BF-8FE3-05675691E360}" dt="2022-10-03T14:52:53.211" v="2" actId="26606"/>
          <ac:cxnSpMkLst>
            <pc:docMk/>
            <pc:sldMk cId="3265948616" sldId="257"/>
            <ac:cxnSpMk id="21" creationId="{A2EFA84C-D756-4DC7-AA46-68D776F37FA4}"/>
          </ac:cxnSpMkLst>
        </pc:cxnChg>
        <pc:cxnChg chg="add del">
          <ac:chgData name="Filip Rožánek" userId="a840d57ebfa8e2e3" providerId="LiveId" clId="{E868F3F5-E4A0-42BF-8FE3-05675691E360}" dt="2022-10-03T14:52:53.211" v="2" actId="26606"/>
          <ac:cxnSpMkLst>
            <pc:docMk/>
            <pc:sldMk cId="3265948616" sldId="257"/>
            <ac:cxnSpMk id="27" creationId="{6D02D326-F829-4915-A540-3A4D5ADFC3D5}"/>
          </ac:cxnSpMkLst>
        </pc:cxnChg>
        <pc:cxnChg chg="add del">
          <ac:chgData name="Filip Rožánek" userId="a840d57ebfa8e2e3" providerId="LiveId" clId="{E868F3F5-E4A0-42BF-8FE3-05675691E360}" dt="2022-10-03T14:52:53.211" v="2" actId="26606"/>
          <ac:cxnSpMkLst>
            <pc:docMk/>
            <pc:sldMk cId="3265948616" sldId="257"/>
            <ac:cxnSpMk id="29" creationId="{D528E080-CC35-4F6C-9D3C-949904DC4D5F}"/>
          </ac:cxnSpMkLst>
        </pc:cxnChg>
        <pc:cxnChg chg="add">
          <ac:chgData name="Filip Rožánek" userId="a840d57ebfa8e2e3" providerId="LiveId" clId="{E868F3F5-E4A0-42BF-8FE3-05675691E360}" dt="2022-10-03T14:52:53.274" v="3" actId="26606"/>
          <ac:cxnSpMkLst>
            <pc:docMk/>
            <pc:sldMk cId="3265948616" sldId="257"/>
            <ac:cxnSpMk id="33" creationId="{06A9FE31-8E40-4AAC-8B90-1AD6D75205C8}"/>
          </ac:cxnSpMkLst>
        </pc:cxnChg>
        <pc:cxnChg chg="add">
          <ac:chgData name="Filip Rožánek" userId="a840d57ebfa8e2e3" providerId="LiveId" clId="{E868F3F5-E4A0-42BF-8FE3-05675691E360}" dt="2022-10-03T14:52:53.274" v="3" actId="26606"/>
          <ac:cxnSpMkLst>
            <pc:docMk/>
            <pc:sldMk cId="3265948616" sldId="257"/>
            <ac:cxnSpMk id="34" creationId="{52CE755F-6139-4A64-8874-30A9A3EFB8B0}"/>
          </ac:cxnSpMkLst>
        </pc:cxnChg>
      </pc:sldChg>
      <pc:sldChg chg="addSp delSp modSp new mod chgLayout">
        <pc:chgData name="Filip Rožánek" userId="a840d57ebfa8e2e3" providerId="LiveId" clId="{E868F3F5-E4A0-42BF-8FE3-05675691E360}" dt="2022-10-04T13:40:16.139" v="2370" actId="20577"/>
        <pc:sldMkLst>
          <pc:docMk/>
          <pc:sldMk cId="3277781239" sldId="258"/>
        </pc:sldMkLst>
        <pc:spChg chg="del">
          <ac:chgData name="Filip Rožánek" userId="a840d57ebfa8e2e3" providerId="LiveId" clId="{E868F3F5-E4A0-42BF-8FE3-05675691E360}" dt="2022-10-03T15:03:35.167" v="207" actId="700"/>
          <ac:spMkLst>
            <pc:docMk/>
            <pc:sldMk cId="3277781239" sldId="258"/>
            <ac:spMk id="2" creationId="{9F12DC86-CBCE-F450-F58C-5E955D386B71}"/>
          </ac:spMkLst>
        </pc:spChg>
        <pc:spChg chg="del">
          <ac:chgData name="Filip Rožánek" userId="a840d57ebfa8e2e3" providerId="LiveId" clId="{E868F3F5-E4A0-42BF-8FE3-05675691E360}" dt="2022-10-03T15:03:35.167" v="207" actId="700"/>
          <ac:spMkLst>
            <pc:docMk/>
            <pc:sldMk cId="3277781239" sldId="258"/>
            <ac:spMk id="3" creationId="{E27AFC60-13CF-ECF5-BE1F-1D1EAD5A46FD}"/>
          </ac:spMkLst>
        </pc:spChg>
        <pc:spChg chg="add mod ord">
          <ac:chgData name="Filip Rožánek" userId="a840d57ebfa8e2e3" providerId="LiveId" clId="{E868F3F5-E4A0-42BF-8FE3-05675691E360}" dt="2022-10-03T15:04:28.309" v="309" actId="20577"/>
          <ac:spMkLst>
            <pc:docMk/>
            <pc:sldMk cId="3277781239" sldId="258"/>
            <ac:spMk id="4" creationId="{8232D1E7-71D2-BB3B-43E3-6F07A0157002}"/>
          </ac:spMkLst>
        </pc:spChg>
        <pc:spChg chg="add mod ord">
          <ac:chgData name="Filip Rožánek" userId="a840d57ebfa8e2e3" providerId="LiveId" clId="{E868F3F5-E4A0-42BF-8FE3-05675691E360}" dt="2022-10-04T13:40:16.139" v="2370" actId="20577"/>
          <ac:spMkLst>
            <pc:docMk/>
            <pc:sldMk cId="3277781239" sldId="258"/>
            <ac:spMk id="5" creationId="{CD56DCCA-3255-673A-777C-122639B096FB}"/>
          </ac:spMkLst>
        </pc:spChg>
      </pc:sldChg>
      <pc:sldChg chg="modSp new mod">
        <pc:chgData name="Filip Rožánek" userId="a840d57ebfa8e2e3" providerId="LiveId" clId="{E868F3F5-E4A0-42BF-8FE3-05675691E360}" dt="2022-10-04T13:41:08.568" v="2384" actId="20577"/>
        <pc:sldMkLst>
          <pc:docMk/>
          <pc:sldMk cId="2079446579" sldId="259"/>
        </pc:sldMkLst>
        <pc:spChg chg="mod">
          <ac:chgData name="Filip Rožánek" userId="a840d57ebfa8e2e3" providerId="LiveId" clId="{E868F3F5-E4A0-42BF-8FE3-05675691E360}" dt="2022-10-03T17:58:54.597" v="1929" actId="20577"/>
          <ac:spMkLst>
            <pc:docMk/>
            <pc:sldMk cId="2079446579" sldId="259"/>
            <ac:spMk id="2" creationId="{BFBF8FC6-2EC6-E99E-E906-51CE98934047}"/>
          </ac:spMkLst>
        </pc:spChg>
        <pc:spChg chg="mod">
          <ac:chgData name="Filip Rožánek" userId="a840d57ebfa8e2e3" providerId="LiveId" clId="{E868F3F5-E4A0-42BF-8FE3-05675691E360}" dt="2022-10-04T13:41:08.568" v="2384" actId="20577"/>
          <ac:spMkLst>
            <pc:docMk/>
            <pc:sldMk cId="2079446579" sldId="259"/>
            <ac:spMk id="3" creationId="{6E0D2A80-C81F-040E-DF7B-69AE86BBF0D4}"/>
          </ac:spMkLst>
        </pc:spChg>
      </pc:sldChg>
      <pc:sldChg chg="addSp delSp modSp new mod modClrScheme chgLayout">
        <pc:chgData name="Filip Rožánek" userId="a840d57ebfa8e2e3" providerId="LiveId" clId="{E868F3F5-E4A0-42BF-8FE3-05675691E360}" dt="2022-10-04T14:06:07.877" v="2651" actId="20577"/>
        <pc:sldMkLst>
          <pc:docMk/>
          <pc:sldMk cId="1219454555" sldId="260"/>
        </pc:sldMkLst>
        <pc:spChg chg="mod ord">
          <ac:chgData name="Filip Rožánek" userId="a840d57ebfa8e2e3" providerId="LiveId" clId="{E868F3F5-E4A0-42BF-8FE3-05675691E360}" dt="2022-10-04T14:06:07.877" v="2651" actId="20577"/>
          <ac:spMkLst>
            <pc:docMk/>
            <pc:sldMk cId="1219454555" sldId="260"/>
            <ac:spMk id="2" creationId="{629DF82F-B0EB-0FDA-8B2A-D1A11696DF73}"/>
          </ac:spMkLst>
        </pc:spChg>
        <pc:spChg chg="del mod ord">
          <ac:chgData name="Filip Rožánek" userId="a840d57ebfa8e2e3" providerId="LiveId" clId="{E868F3F5-E4A0-42BF-8FE3-05675691E360}" dt="2022-10-03T17:30:59.139" v="1674" actId="700"/>
          <ac:spMkLst>
            <pc:docMk/>
            <pc:sldMk cId="1219454555" sldId="260"/>
            <ac:spMk id="3" creationId="{AD739C43-2D1D-6F76-3CF1-E7CAD8D329C2}"/>
          </ac:spMkLst>
        </pc:spChg>
        <pc:spChg chg="add mod ord">
          <ac:chgData name="Filip Rožánek" userId="a840d57ebfa8e2e3" providerId="LiveId" clId="{E868F3F5-E4A0-42BF-8FE3-05675691E360}" dt="2022-10-04T13:52:46.525" v="2518" actId="2711"/>
          <ac:spMkLst>
            <pc:docMk/>
            <pc:sldMk cId="1219454555" sldId="260"/>
            <ac:spMk id="4" creationId="{F2BA4B13-3F32-1DFE-0DCE-92E77CF33299}"/>
          </ac:spMkLst>
        </pc:spChg>
        <pc:spChg chg="add mod ord">
          <ac:chgData name="Filip Rožánek" userId="a840d57ebfa8e2e3" providerId="LiveId" clId="{E868F3F5-E4A0-42BF-8FE3-05675691E360}" dt="2022-10-04T14:05:28.023" v="2609" actId="20577"/>
          <ac:spMkLst>
            <pc:docMk/>
            <pc:sldMk cId="1219454555" sldId="260"/>
            <ac:spMk id="5" creationId="{8397F4D0-67D4-D863-B5DB-89EA12823831}"/>
          </ac:spMkLst>
        </pc:spChg>
        <pc:spChg chg="add mod ord">
          <ac:chgData name="Filip Rožánek" userId="a840d57ebfa8e2e3" providerId="LiveId" clId="{E868F3F5-E4A0-42BF-8FE3-05675691E360}" dt="2022-10-04T13:52:40.143" v="2516" actId="113"/>
          <ac:spMkLst>
            <pc:docMk/>
            <pc:sldMk cId="1219454555" sldId="260"/>
            <ac:spMk id="6" creationId="{765C6D9E-412E-F7C7-156F-A8F9332A0CC7}"/>
          </ac:spMkLst>
        </pc:spChg>
        <pc:spChg chg="add mod ord">
          <ac:chgData name="Filip Rožánek" userId="a840d57ebfa8e2e3" providerId="LiveId" clId="{E868F3F5-E4A0-42BF-8FE3-05675691E360}" dt="2022-10-04T14:06:02.857" v="2649" actId="113"/>
          <ac:spMkLst>
            <pc:docMk/>
            <pc:sldMk cId="1219454555" sldId="260"/>
            <ac:spMk id="7" creationId="{9F31AAF7-F1AE-71D1-AA79-F8C6A407EDD0}"/>
          </ac:spMkLst>
        </pc:spChg>
      </pc:sldChg>
      <pc:sldChg chg="addSp delSp modSp new mod modClrScheme chgLayout">
        <pc:chgData name="Filip Rožánek" userId="a840d57ebfa8e2e3" providerId="LiveId" clId="{E868F3F5-E4A0-42BF-8FE3-05675691E360}" dt="2022-10-04T14:24:52.247" v="2659" actId="207"/>
        <pc:sldMkLst>
          <pc:docMk/>
          <pc:sldMk cId="1362919444" sldId="261"/>
        </pc:sldMkLst>
        <pc:spChg chg="del mod ord">
          <ac:chgData name="Filip Rožánek" userId="a840d57ebfa8e2e3" providerId="LiveId" clId="{E868F3F5-E4A0-42BF-8FE3-05675691E360}" dt="2022-10-03T17:13:21.671" v="886" actId="700"/>
          <ac:spMkLst>
            <pc:docMk/>
            <pc:sldMk cId="1362919444" sldId="261"/>
            <ac:spMk id="2" creationId="{D1270B5A-53EF-EF6F-F064-55EB81452D68}"/>
          </ac:spMkLst>
        </pc:spChg>
        <pc:spChg chg="del mod ord">
          <ac:chgData name="Filip Rožánek" userId="a840d57ebfa8e2e3" providerId="LiveId" clId="{E868F3F5-E4A0-42BF-8FE3-05675691E360}" dt="2022-10-03T17:13:21.671" v="886" actId="700"/>
          <ac:spMkLst>
            <pc:docMk/>
            <pc:sldMk cId="1362919444" sldId="261"/>
            <ac:spMk id="3" creationId="{42297C06-38D9-1E0F-5195-F7927F27AA3A}"/>
          </ac:spMkLst>
        </pc:spChg>
        <pc:spChg chg="add mod ord">
          <ac:chgData name="Filip Rožánek" userId="a840d57ebfa8e2e3" providerId="LiveId" clId="{E868F3F5-E4A0-42BF-8FE3-05675691E360}" dt="2022-10-04T14:24:52.247" v="2659" actId="207"/>
          <ac:spMkLst>
            <pc:docMk/>
            <pc:sldMk cId="1362919444" sldId="261"/>
            <ac:spMk id="4" creationId="{9E97E719-F019-53A6-DD02-0E649D8768D3}"/>
          </ac:spMkLst>
        </pc:spChg>
        <pc:spChg chg="add mod ord">
          <ac:chgData name="Filip Rožánek" userId="a840d57ebfa8e2e3" providerId="LiveId" clId="{E868F3F5-E4A0-42BF-8FE3-05675691E360}" dt="2022-10-03T17:14:31.091" v="963" actId="20577"/>
          <ac:spMkLst>
            <pc:docMk/>
            <pc:sldMk cId="1362919444" sldId="261"/>
            <ac:spMk id="5" creationId="{B76D52C0-9182-D730-5610-222564B18A6D}"/>
          </ac:spMkLst>
        </pc:spChg>
      </pc:sldChg>
      <pc:sldChg chg="addSp delSp modSp new mod setBg modClrScheme chgLayout">
        <pc:chgData name="Filip Rožánek" userId="a840d57ebfa8e2e3" providerId="LiveId" clId="{E868F3F5-E4A0-42BF-8FE3-05675691E360}" dt="2022-10-04T14:24:24.568" v="2657" actId="2711"/>
        <pc:sldMkLst>
          <pc:docMk/>
          <pc:sldMk cId="887562556" sldId="262"/>
        </pc:sldMkLst>
        <pc:spChg chg="mod ord">
          <ac:chgData name="Filip Rožánek" userId="a840d57ebfa8e2e3" providerId="LiveId" clId="{E868F3F5-E4A0-42BF-8FE3-05675691E360}" dt="2022-10-04T14:24:24.568" v="2657" actId="2711"/>
          <ac:spMkLst>
            <pc:docMk/>
            <pc:sldMk cId="887562556" sldId="262"/>
            <ac:spMk id="2" creationId="{99CDF102-4FB1-4F68-8860-A3FC20A9B4BC}"/>
          </ac:spMkLst>
        </pc:spChg>
        <pc:spChg chg="del">
          <ac:chgData name="Filip Rožánek" userId="a840d57ebfa8e2e3" providerId="LiveId" clId="{E868F3F5-E4A0-42BF-8FE3-05675691E360}" dt="2022-10-03T17:31:56.969" v="1726" actId="700"/>
          <ac:spMkLst>
            <pc:docMk/>
            <pc:sldMk cId="887562556" sldId="262"/>
            <ac:spMk id="3" creationId="{86B9172F-899E-A69F-0FFC-7B14BA022C57}"/>
          </ac:spMkLst>
        </pc:spChg>
        <pc:spChg chg="del mod ord">
          <ac:chgData name="Filip Rožánek" userId="a840d57ebfa8e2e3" providerId="LiveId" clId="{E868F3F5-E4A0-42BF-8FE3-05675691E360}" dt="2022-10-03T17:31:56.969" v="1726" actId="700"/>
          <ac:spMkLst>
            <pc:docMk/>
            <pc:sldMk cId="887562556" sldId="262"/>
            <ac:spMk id="4" creationId="{A00496C3-F41B-9A69-59BF-EA48FA574AA4}"/>
          </ac:spMkLst>
        </pc:spChg>
        <pc:spChg chg="del">
          <ac:chgData name="Filip Rožánek" userId="a840d57ebfa8e2e3" providerId="LiveId" clId="{E868F3F5-E4A0-42BF-8FE3-05675691E360}" dt="2022-10-03T17:31:56.969" v="1726" actId="700"/>
          <ac:spMkLst>
            <pc:docMk/>
            <pc:sldMk cId="887562556" sldId="262"/>
            <ac:spMk id="5" creationId="{059E68A6-3A07-256B-77D9-30A42B25B1E9}"/>
          </ac:spMkLst>
        </pc:spChg>
        <pc:spChg chg="del">
          <ac:chgData name="Filip Rožánek" userId="a840d57ebfa8e2e3" providerId="LiveId" clId="{E868F3F5-E4A0-42BF-8FE3-05675691E360}" dt="2022-10-03T17:31:56.969" v="1726" actId="700"/>
          <ac:spMkLst>
            <pc:docMk/>
            <pc:sldMk cId="887562556" sldId="262"/>
            <ac:spMk id="6" creationId="{E5D6D459-EE17-CEFF-0B93-341650EC3E28}"/>
          </ac:spMkLst>
        </pc:spChg>
        <pc:spChg chg="add del mod ord">
          <ac:chgData name="Filip Rožánek" userId="a840d57ebfa8e2e3" providerId="LiveId" clId="{E868F3F5-E4A0-42BF-8FE3-05675691E360}" dt="2022-10-04T14:19:56.490" v="2654" actId="478"/>
          <ac:spMkLst>
            <pc:docMk/>
            <pc:sldMk cId="887562556" sldId="262"/>
            <ac:spMk id="7" creationId="{F04F2661-BAFC-29A8-5C5B-FB627985E76A}"/>
          </ac:spMkLst>
        </pc:spChg>
        <pc:spChg chg="add">
          <ac:chgData name="Filip Rožánek" userId="a840d57ebfa8e2e3" providerId="LiveId" clId="{E868F3F5-E4A0-42BF-8FE3-05675691E360}" dt="2022-10-04T14:24:17.216" v="2656" actId="26606"/>
          <ac:spMkLst>
            <pc:docMk/>
            <pc:sldMk cId="887562556" sldId="262"/>
            <ac:spMk id="20" creationId="{C7FE5201-BB98-480C-BADB-207C8F893897}"/>
          </ac:spMkLst>
        </pc:spChg>
        <pc:picChg chg="add mod ord">
          <ac:chgData name="Filip Rožánek" userId="a840d57ebfa8e2e3" providerId="LiveId" clId="{E868F3F5-E4A0-42BF-8FE3-05675691E360}" dt="2022-10-04T14:24:17.216" v="2656" actId="26606"/>
          <ac:picMkLst>
            <pc:docMk/>
            <pc:sldMk cId="887562556" sldId="262"/>
            <ac:picMk id="4" creationId="{F2B79E1C-D072-9BC0-C2E8-C7853550B7A7}"/>
          </ac:picMkLst>
        </pc:picChg>
        <pc:picChg chg="add mod">
          <ac:chgData name="Filip Rožánek" userId="a840d57ebfa8e2e3" providerId="LiveId" clId="{E868F3F5-E4A0-42BF-8FE3-05675691E360}" dt="2022-10-04T14:24:17.216" v="2656" actId="26606"/>
          <ac:picMkLst>
            <pc:docMk/>
            <pc:sldMk cId="887562556" sldId="262"/>
            <ac:picMk id="6" creationId="{E5B54AB2-BDED-7E9C-4E93-0A78316CE939}"/>
          </ac:picMkLst>
        </pc:picChg>
        <pc:picChg chg="add mod">
          <ac:chgData name="Filip Rožánek" userId="a840d57ebfa8e2e3" providerId="LiveId" clId="{E868F3F5-E4A0-42BF-8FE3-05675691E360}" dt="2022-10-04T14:24:17.216" v="2656" actId="26606"/>
          <ac:picMkLst>
            <pc:docMk/>
            <pc:sldMk cId="887562556" sldId="262"/>
            <ac:picMk id="9" creationId="{F2430121-D416-EF00-2846-7AD359BCE7E8}"/>
          </ac:picMkLst>
        </pc:picChg>
        <pc:cxnChg chg="add">
          <ac:chgData name="Filip Rožánek" userId="a840d57ebfa8e2e3" providerId="LiveId" clId="{E868F3F5-E4A0-42BF-8FE3-05675691E360}" dt="2022-10-04T14:24:17.216" v="2656" actId="26606"/>
          <ac:cxnSpMkLst>
            <pc:docMk/>
            <pc:sldMk cId="887562556" sldId="262"/>
            <ac:cxnSpMk id="14" creationId="{108D74AC-B125-4E11-BA53-E9E383966DF8}"/>
          </ac:cxnSpMkLst>
        </pc:cxnChg>
        <pc:cxnChg chg="add">
          <ac:chgData name="Filip Rožánek" userId="a840d57ebfa8e2e3" providerId="LiveId" clId="{E868F3F5-E4A0-42BF-8FE3-05675691E360}" dt="2022-10-04T14:24:17.216" v="2656" actId="26606"/>
          <ac:cxnSpMkLst>
            <pc:docMk/>
            <pc:sldMk cId="887562556" sldId="262"/>
            <ac:cxnSpMk id="16" creationId="{9DC76EBE-FB9D-4054-B5D8-19E3EAFE40B2}"/>
          </ac:cxnSpMkLst>
        </pc:cxnChg>
        <pc:cxnChg chg="add">
          <ac:chgData name="Filip Rožánek" userId="a840d57ebfa8e2e3" providerId="LiveId" clId="{E868F3F5-E4A0-42BF-8FE3-05675691E360}" dt="2022-10-04T14:24:17.216" v="2656" actId="26606"/>
          <ac:cxnSpMkLst>
            <pc:docMk/>
            <pc:sldMk cId="887562556" sldId="262"/>
            <ac:cxnSpMk id="18" creationId="{A2EFA84C-D756-4DC7-AA46-68D776F37FA4}"/>
          </ac:cxnSpMkLst>
        </pc:cxnChg>
        <pc:cxnChg chg="add">
          <ac:chgData name="Filip Rožánek" userId="a840d57ebfa8e2e3" providerId="LiveId" clId="{E868F3F5-E4A0-42BF-8FE3-05675691E360}" dt="2022-10-04T14:24:17.216" v="2656" actId="26606"/>
          <ac:cxnSpMkLst>
            <pc:docMk/>
            <pc:sldMk cId="887562556" sldId="262"/>
            <ac:cxnSpMk id="22" creationId="{F89C6C02-EDA3-4D0B-9C4E-AAE0F2C7D51D}"/>
          </ac:cxnSpMkLst>
        </pc:cxnChg>
        <pc:cxnChg chg="add">
          <ac:chgData name="Filip Rožánek" userId="a840d57ebfa8e2e3" providerId="LiveId" clId="{E868F3F5-E4A0-42BF-8FE3-05675691E360}" dt="2022-10-04T14:24:17.216" v="2656" actId="26606"/>
          <ac:cxnSpMkLst>
            <pc:docMk/>
            <pc:sldMk cId="887562556" sldId="262"/>
            <ac:cxnSpMk id="24" creationId="{A7A030CB-D662-4E87-B668-9DE9163E9007}"/>
          </ac:cxnSpMkLst>
        </pc:cxnChg>
        <pc:cxnChg chg="add">
          <ac:chgData name="Filip Rožánek" userId="a840d57ebfa8e2e3" providerId="LiveId" clId="{E868F3F5-E4A0-42BF-8FE3-05675691E360}" dt="2022-10-04T14:24:17.216" v="2656" actId="26606"/>
          <ac:cxnSpMkLst>
            <pc:docMk/>
            <pc:sldMk cId="887562556" sldId="262"/>
            <ac:cxnSpMk id="26" creationId="{06660E41-71CE-4FFE-9511-E9964B3884C4}"/>
          </ac:cxnSpMkLst>
        </pc:cxnChg>
      </pc:sldChg>
      <pc:sldChg chg="modSp new mod">
        <pc:chgData name="Filip Rožánek" userId="a840d57ebfa8e2e3" providerId="LiveId" clId="{E868F3F5-E4A0-42BF-8FE3-05675691E360}" dt="2022-10-04T11:46:47.663" v="2301" actId="20577"/>
        <pc:sldMkLst>
          <pc:docMk/>
          <pc:sldMk cId="2189648441" sldId="263"/>
        </pc:sldMkLst>
        <pc:spChg chg="mod">
          <ac:chgData name="Filip Rožánek" userId="a840d57ebfa8e2e3" providerId="LiveId" clId="{E868F3F5-E4A0-42BF-8FE3-05675691E360}" dt="2022-10-04T11:45:25.152" v="2153" actId="113"/>
          <ac:spMkLst>
            <pc:docMk/>
            <pc:sldMk cId="2189648441" sldId="263"/>
            <ac:spMk id="2" creationId="{4AB1F89D-F5BB-CABC-577F-F48B8832A035}"/>
          </ac:spMkLst>
        </pc:spChg>
        <pc:spChg chg="mod">
          <ac:chgData name="Filip Rožánek" userId="a840d57ebfa8e2e3" providerId="LiveId" clId="{E868F3F5-E4A0-42BF-8FE3-05675691E360}" dt="2022-10-04T11:46:47.663" v="2301" actId="20577"/>
          <ac:spMkLst>
            <pc:docMk/>
            <pc:sldMk cId="2189648441" sldId="263"/>
            <ac:spMk id="3" creationId="{1D2D12F9-BBCA-69A3-60DA-A24ACBC34B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1AF8-8F98-4FE5-B251-758A5F9979BD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A8374-1E5C-4C0F-9382-C257B1B70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12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A8374-1E5C-4C0F-9382-C257B1B70D5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89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A8374-1E5C-4C0F-9382-C257B1B70D5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25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A8374-1E5C-4C0F-9382-C257B1B70D5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78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A8374-1E5C-4C0F-9382-C257B1B70D5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63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A8374-1E5C-4C0F-9382-C257B1B70D5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67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A8374-1E5C-4C0F-9382-C257B1B70D5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32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A8374-1E5C-4C0F-9382-C257B1B70D5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4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A8374-1E5C-4C0F-9382-C257B1B70D5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68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0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8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9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5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6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8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9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Dlouhá řada satelitních antén při západce slunce">
            <a:extLst>
              <a:ext uri="{FF2B5EF4-FFF2-40B4-BE49-F238E27FC236}">
                <a16:creationId xmlns:a16="http://schemas.microsoft.com/office/drawing/2014/main" id="{80EFEFD8-375F-20DD-873F-07A0AB694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948" r="-1" b="10760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89012F3-E872-4965-8202-7945C4E70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A3F96E-AD48-D38E-C57E-FD5D04918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732032"/>
            <a:ext cx="5925577" cy="296682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800" b="1" dirty="0">
                <a:solidFill>
                  <a:srgbClr val="FFFFFF"/>
                </a:solidFill>
                <a:latin typeface="Arial Narrow" panose="020B0606020202030204" pitchFamily="34" charset="0"/>
              </a:rPr>
              <a:t>Poplatky a poplatníci v Evropě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2906B4-2827-0CDB-83A9-252FCDF1B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4201721"/>
            <a:ext cx="5925577" cy="1949813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Arial Narrow" panose="020B0606020202030204" pitchFamily="34" charset="0"/>
              </a:rPr>
              <a:t>Filip Rožánek</a:t>
            </a:r>
            <a:br>
              <a:rPr lang="cs-CZ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cs-CZ" dirty="0">
                <a:solidFill>
                  <a:srgbClr val="FFFFFF"/>
                </a:solidFill>
                <a:latin typeface="Arial Narrow" panose="020B0606020202030204" pitchFamily="34" charset="0"/>
              </a:rPr>
              <a:t>Editor Digizone.cz</a:t>
            </a:r>
            <a:br>
              <a:rPr lang="cs-CZ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cs-CZ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cs-CZ" dirty="0">
                <a:solidFill>
                  <a:srgbClr val="FFFFFF"/>
                </a:solidFill>
                <a:latin typeface="Arial Narrow" panose="020B0606020202030204" pitchFamily="34" charset="0"/>
              </a:rPr>
              <a:t>5. 10. 2022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921031-DE97-4979-8D9E-C47904360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1545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9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EB676D-E35F-B5E2-5C25-0BEC8D28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Poplatky v Evropě</a:t>
            </a:r>
          </a:p>
        </p:txBody>
      </p:sp>
      <p:sp>
        <p:nvSpPr>
          <p:cNvPr id="32" name="Zástupný obsah 5">
            <a:extLst>
              <a:ext uri="{FF2B5EF4-FFF2-40B4-BE49-F238E27FC236}">
                <a16:creationId xmlns:a16="http://schemas.microsoft.com/office/drawing/2014/main" id="{CD1B0AE2-FA95-09F5-5CCA-BAB76988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Arial Narrow" panose="020B0606020202030204" pitchFamily="34" charset="0"/>
              </a:rPr>
              <a:t>Státy postupně přecházejí na financování navázané na daně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Arial Narrow" panose="020B0606020202030204" pitchFamily="34" charset="0"/>
              </a:rPr>
              <a:t>Naposledy Dánsko a Francie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6D752F5-4C32-B011-DAFE-470798A07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7730" r="11461" b="1"/>
          <a:stretch/>
        </p:blipFill>
        <p:spPr>
          <a:xfrm>
            <a:off x="5040694" y="489856"/>
            <a:ext cx="6588977" cy="5878282"/>
          </a:xfrm>
          <a:prstGeom prst="rect">
            <a:avLst/>
          </a:prstGeom>
        </p:spPr>
      </p:pic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18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08376A66-88F9-CAC0-ED4C-C9B259307B54}"/>
              </a:ext>
            </a:extLst>
          </p:cNvPr>
          <p:cNvSpPr/>
          <p:nvPr/>
        </p:nvSpPr>
        <p:spPr>
          <a:xfrm>
            <a:off x="1017333" y="5757451"/>
            <a:ext cx="365760" cy="365760"/>
          </a:xfrm>
          <a:prstGeom prst="rect">
            <a:avLst/>
          </a:prstGeom>
          <a:solidFill>
            <a:srgbClr val="22F5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CBBE6B-B8A2-7D32-F4E8-79849AC84EA8}"/>
              </a:ext>
            </a:extLst>
          </p:cNvPr>
          <p:cNvSpPr txBox="1"/>
          <p:nvPr/>
        </p:nvSpPr>
        <p:spPr>
          <a:xfrm>
            <a:off x="1488374" y="5753875"/>
            <a:ext cx="13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Poplatky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A63EEB7-0453-38E1-A181-D5554CC584D6}"/>
              </a:ext>
            </a:extLst>
          </p:cNvPr>
          <p:cNvSpPr/>
          <p:nvPr/>
        </p:nvSpPr>
        <p:spPr>
          <a:xfrm>
            <a:off x="2732092" y="5753875"/>
            <a:ext cx="365760" cy="365760"/>
          </a:xfrm>
          <a:prstGeom prst="rect">
            <a:avLst/>
          </a:prstGeom>
          <a:solidFill>
            <a:srgbClr val="2FA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7640656-65AD-1032-4097-C515EEC03D32}"/>
              </a:ext>
            </a:extLst>
          </p:cNvPr>
          <p:cNvSpPr txBox="1"/>
          <p:nvPr/>
        </p:nvSpPr>
        <p:spPr>
          <a:xfrm>
            <a:off x="3203133" y="5750299"/>
            <a:ext cx="13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Daně</a:t>
            </a:r>
          </a:p>
        </p:txBody>
      </p:sp>
    </p:spTree>
    <p:extLst>
      <p:ext uri="{BB962C8B-B14F-4D97-AF65-F5344CB8AC3E}">
        <p14:creationId xmlns:p14="http://schemas.microsoft.com/office/powerpoint/2010/main" val="326594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232D1E7-71D2-BB3B-43E3-6F07A015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Od přijímačů</a:t>
            </a:r>
            <a:br>
              <a:rPr lang="cs-CZ" b="1" dirty="0">
                <a:latin typeface="Arial Narrow" panose="020B0606020202030204" pitchFamily="34" charset="0"/>
              </a:rPr>
            </a:br>
            <a:r>
              <a:rPr lang="cs-CZ" b="1" dirty="0">
                <a:latin typeface="Arial Narrow" panose="020B0606020202030204" pitchFamily="34" charset="0"/>
              </a:rPr>
              <a:t>k plošné platbě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56DCCA-3255-673A-777C-122639B09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Německo:</a:t>
            </a:r>
            <a:r>
              <a:rPr lang="cs-CZ" dirty="0">
                <a:latin typeface="Arial Narrow" panose="020B0606020202030204" pitchFamily="34" charset="0"/>
              </a:rPr>
              <a:t> Plošná platba domácností a firem bez ohledu na vlastnictví přijímače (2013)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Finsko:</a:t>
            </a:r>
            <a:r>
              <a:rPr lang="cs-CZ" dirty="0">
                <a:latin typeface="Arial Narrow" panose="020B0606020202030204" pitchFamily="34" charset="0"/>
              </a:rPr>
              <a:t> Mimorozpočtová daň odvozená od výše ročních příjmů (2013)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Švédsko: </a:t>
            </a:r>
            <a:r>
              <a:rPr lang="cs-CZ" dirty="0">
                <a:latin typeface="Arial Narrow" panose="020B0606020202030204" pitchFamily="34" charset="0"/>
              </a:rPr>
              <a:t>Mimorozpočtová daň ve výši 1 % ročních příjmů (2019)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Švýcarsko: </a:t>
            </a:r>
            <a:r>
              <a:rPr lang="cs-CZ" dirty="0">
                <a:latin typeface="Arial Narrow" panose="020B0606020202030204" pitchFamily="34" charset="0"/>
              </a:rPr>
              <a:t>Plošná platba domácností doprovázená snížením poplatků (2019)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Slovensko: </a:t>
            </a:r>
            <a:r>
              <a:rPr lang="cs-CZ" dirty="0">
                <a:latin typeface="Arial Narrow" panose="020B0606020202030204" pitchFamily="34" charset="0"/>
              </a:rPr>
              <a:t>Plošná platba domácností a firem odebírajících elektřinu</a:t>
            </a:r>
          </a:p>
        </p:txBody>
      </p:sp>
    </p:spTree>
    <p:extLst>
      <p:ext uri="{BB962C8B-B14F-4D97-AF65-F5344CB8AC3E}">
        <p14:creationId xmlns:p14="http://schemas.microsoft.com/office/powerpoint/2010/main" val="327778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F8FC6-2EC6-E99E-E906-51CE9893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Když se řekne</a:t>
            </a:r>
            <a:br>
              <a:rPr lang="cs-CZ" b="1" dirty="0">
                <a:latin typeface="Arial Narrow" panose="020B0606020202030204" pitchFamily="34" charset="0"/>
              </a:rPr>
            </a:br>
            <a:r>
              <a:rPr lang="cs-CZ" b="1" dirty="0">
                <a:latin typeface="Arial Narrow" panose="020B0606020202030204" pitchFamily="34" charset="0"/>
              </a:rPr>
              <a:t>„přijímač“…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D2A80-C81F-040E-DF7B-69AE86BBF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Rakousko:</a:t>
            </a:r>
            <a:r>
              <a:rPr lang="cs-CZ" dirty="0">
                <a:latin typeface="Arial Narrow" panose="020B0606020202030204" pitchFamily="34" charset="0"/>
              </a:rPr>
              <a:t> Jakýkoliv přijímač pro jakoukoliv formu vysílání (kromě autorádií)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Polsko: </a:t>
            </a:r>
            <a:r>
              <a:rPr lang="cs-CZ" dirty="0">
                <a:latin typeface="Arial Narrow" panose="020B0606020202030204" pitchFamily="34" charset="0"/>
              </a:rPr>
              <a:t>Přijímač umožňující okamžitě naladit vysílání (široká výjimka pro „monitory“)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Velká Británie: </a:t>
            </a:r>
            <a:r>
              <a:rPr lang="cs-CZ" dirty="0">
                <a:latin typeface="Arial Narrow" panose="020B0606020202030204" pitchFamily="34" charset="0"/>
              </a:rPr>
              <a:t>Jakékoliv zařízení pro sledování obsahu včetně streamování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Itálie: </a:t>
            </a:r>
            <a:r>
              <a:rPr lang="cs-CZ" dirty="0">
                <a:latin typeface="Arial Narrow" panose="020B0606020202030204" pitchFamily="34" charset="0"/>
              </a:rPr>
              <a:t>Přijímač s televizním nebo rozhlasovým tunerem, výběr přes fakturu za elektřinu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rial Narrow" panose="020B0606020202030204" pitchFamily="34" charset="0"/>
              </a:rPr>
              <a:t>Portugalsko:</a:t>
            </a:r>
            <a:r>
              <a:rPr lang="cs-CZ" dirty="0">
                <a:latin typeface="Arial Narrow" panose="020B0606020202030204" pitchFamily="34" charset="0"/>
              </a:rPr>
              <a:t> Fixní příplatek k účtu za elektřinu s výjimkami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4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DF82F-B0EB-0FDA-8B2A-D1A11696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Kdo rozhoduje o poplatcích?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BA4B13-3F32-1DFE-0DCE-92E77CF33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Vláda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97F4D0-67D4-D863-B5DB-89EA128238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Velká Británie</a:t>
            </a:r>
          </a:p>
          <a:p>
            <a:r>
              <a:rPr lang="cs-CZ" dirty="0">
                <a:latin typeface="Arial Narrow" panose="020B0606020202030204" pitchFamily="34" charset="0"/>
              </a:rPr>
              <a:t>Švýcarsko</a:t>
            </a:r>
          </a:p>
          <a:p>
            <a:r>
              <a:rPr lang="cs-CZ" dirty="0">
                <a:latin typeface="Arial Narrow" panose="020B0606020202030204" pitchFamily="34" charset="0"/>
              </a:rPr>
              <a:t>Portugalsko</a:t>
            </a:r>
          </a:p>
          <a:p>
            <a:endParaRPr lang="cs-CZ" b="1" i="1" dirty="0">
              <a:latin typeface="Arial Narrow" panose="020B0606020202030204" pitchFamily="34" charset="0"/>
            </a:endParaRPr>
          </a:p>
          <a:p>
            <a:r>
              <a:rPr lang="cs-CZ" b="1" i="1" dirty="0">
                <a:latin typeface="Arial Narrow" panose="020B0606020202030204" pitchFamily="34" charset="0"/>
              </a:rPr>
              <a:t>Regulátor</a:t>
            </a:r>
          </a:p>
          <a:p>
            <a:r>
              <a:rPr lang="cs-CZ" dirty="0">
                <a:latin typeface="Arial Narrow" panose="020B0606020202030204" pitchFamily="34" charset="0"/>
              </a:rPr>
              <a:t>Polsko (Rada pro rozhlasové a TV vysílání)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5C6D9E-412E-F7C7-156F-A8F9332A0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Parlament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F31AAF7-F1AE-71D1-AA79-F8C6A407ED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Česko, Slovensko</a:t>
            </a:r>
          </a:p>
          <a:p>
            <a:r>
              <a:rPr lang="cs-CZ" dirty="0">
                <a:latin typeface="Arial Narrow" panose="020B0606020202030204" pitchFamily="34" charset="0"/>
              </a:rPr>
              <a:t>Německo, Itálie</a:t>
            </a:r>
          </a:p>
          <a:p>
            <a:r>
              <a:rPr lang="cs-CZ" dirty="0">
                <a:latin typeface="Arial Narrow" panose="020B0606020202030204" pitchFamily="34" charset="0"/>
              </a:rPr>
              <a:t>Řecko…</a:t>
            </a:r>
          </a:p>
          <a:p>
            <a:endParaRPr lang="cs-CZ" dirty="0">
              <a:latin typeface="Arial Narrow" panose="020B0606020202030204" pitchFamily="34" charset="0"/>
            </a:endParaRPr>
          </a:p>
          <a:p>
            <a:r>
              <a:rPr lang="cs-CZ" b="1" i="1" dirty="0">
                <a:latin typeface="Arial Narrow" panose="020B0606020202030204" pitchFamily="34" charset="0"/>
              </a:rPr>
              <a:t>Samotné médium</a:t>
            </a:r>
          </a:p>
          <a:p>
            <a:r>
              <a:rPr lang="cs-CZ" dirty="0">
                <a:latin typeface="Arial Narrow" panose="020B0606020202030204" pitchFamily="34" charset="0"/>
              </a:rPr>
              <a:t>Rakousko</a:t>
            </a:r>
          </a:p>
        </p:txBody>
      </p:sp>
    </p:spTree>
    <p:extLst>
      <p:ext uri="{BB962C8B-B14F-4D97-AF65-F5344CB8AC3E}">
        <p14:creationId xmlns:p14="http://schemas.microsoft.com/office/powerpoint/2010/main" val="121945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CDF102-4FB1-4F68-8860-A3FC20A9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696037"/>
            <a:ext cx="5810284" cy="20062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err="1">
                <a:latin typeface="Arial Narrow" panose="020B0606020202030204" pitchFamily="34" charset="0"/>
              </a:rPr>
              <a:t>Mediální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politika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státu</a:t>
            </a:r>
            <a:endParaRPr lang="en-US" b="1" dirty="0">
              <a:latin typeface="Arial Narrow" panose="020B0606020202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40693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5B54AB2-BDED-7E9C-4E93-0A78316CE9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492" y="3112686"/>
            <a:ext cx="2490910" cy="306573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2B79E1C-D072-9BC0-C2E8-C7853550B7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399" y="3223377"/>
            <a:ext cx="3611880" cy="28443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430121-D416-EF00-2846-7AD359BCE7E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7791" y="3471694"/>
            <a:ext cx="3611880" cy="234772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6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1F89D-F5BB-CABC-577F-F48B8832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2D12F9-BBCA-69A3-60DA-A24ACBC34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 Narrow" panose="020B0606020202030204" pitchFamily="34" charset="0"/>
              </a:rPr>
              <a:t>Univerzální služba = univerzální platba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 Narrow" panose="020B0606020202030204" pitchFamily="34" charset="0"/>
              </a:rPr>
              <a:t>Pojistky proti politickému zneužití (strukturální, časové, organizační, kontrolní aj.)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 Narrow" panose="020B0606020202030204" pitchFamily="34" charset="0"/>
              </a:rPr>
              <a:t>Média veřejné služby jsou součástí komplexní mediální politiky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 Narrow" panose="020B0606020202030204" pitchFamily="34" charset="0"/>
              </a:rPr>
              <a:t>Televize i rádia mají strategii pro digitální dobu</a:t>
            </a:r>
          </a:p>
        </p:txBody>
      </p:sp>
    </p:spTree>
    <p:extLst>
      <p:ext uri="{BB962C8B-B14F-4D97-AF65-F5344CB8AC3E}">
        <p14:creationId xmlns:p14="http://schemas.microsoft.com/office/powerpoint/2010/main" val="218964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97E719-F019-53A6-DD02-0E649D87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www.rozanek.cz/poplatky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6D52C0-9182-D730-5610-222564B18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 Narrow" panose="020B0606020202030204" pitchFamily="34" charset="0"/>
              </a:rPr>
              <a:t>filip@rozanek.cz</a:t>
            </a:r>
          </a:p>
        </p:txBody>
      </p:sp>
    </p:spTree>
    <p:extLst>
      <p:ext uri="{BB962C8B-B14F-4D97-AF65-F5344CB8AC3E}">
        <p14:creationId xmlns:p14="http://schemas.microsoft.com/office/powerpoint/2010/main" val="1362919444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260</Words>
  <Application>Microsoft Office PowerPoint</Application>
  <PresentationFormat>Širokoúhlá obrazovka</PresentationFormat>
  <Paragraphs>50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Seaford</vt:lpstr>
      <vt:lpstr>LevelVTI</vt:lpstr>
      <vt:lpstr>Poplatky a poplatníci v Evropě</vt:lpstr>
      <vt:lpstr>Poplatky v Evropě</vt:lpstr>
      <vt:lpstr>Od přijímačů k plošné platbě</vt:lpstr>
      <vt:lpstr>Když se řekne „přijímač“…</vt:lpstr>
      <vt:lpstr>Kdo rozhoduje o poplatcích?</vt:lpstr>
      <vt:lpstr>Mediální politika státu</vt:lpstr>
      <vt:lpstr>Shrnutí</vt:lpstr>
      <vt:lpstr>www.rozanek.cz/poplatky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Poplatky a poplatníci v Evropě</dc:title>
  <dc:subject>Televizní poplatky v Evropě, 2022</dc:subject>
  <dc:creator>Filip Rožánek</dc:creator>
  <cp:keywords>televizní poplatky;televize;EU;Evropská unie;Evropa;TV</cp:keywords>
  <cp:lastModifiedBy>Filip Rožánek</cp:lastModifiedBy>
  <cp:revision>1</cp:revision>
  <dcterms:created xsi:type="dcterms:W3CDTF">2022-10-03T13:36:59Z</dcterms:created>
  <dcterms:modified xsi:type="dcterms:W3CDTF">2022-10-04T17:29:37Z</dcterms:modified>
</cp:coreProperties>
</file>